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3" autoAdjust="0"/>
    <p:restoredTop sz="94595" autoAdjust="0"/>
  </p:normalViewPr>
  <p:slideViewPr>
    <p:cSldViewPr>
      <p:cViewPr varScale="1">
        <p:scale>
          <a:sx n="54" d="100"/>
          <a:sy n="54" d="100"/>
        </p:scale>
        <p:origin x="-16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1950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176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186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9555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724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707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645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075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25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203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210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922CA-1245-4664-B441-AA0C2E061966}" type="datetimeFigureOut">
              <a:rPr lang="th-TH" smtClean="0"/>
              <a:t>04/08/59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D5610-C14E-416E-B9FD-073148016E3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031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452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426116"/>
            <a:ext cx="9144000" cy="60016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th-TH" sz="3200" b="1" dirty="0" smtClean="0">
              <a:solidFill>
                <a:srgbClr val="0000FF"/>
              </a:solidFill>
              <a:ea typeface="Calibri"/>
              <a:cs typeface="JS Wansika"/>
            </a:endParaRPr>
          </a:p>
          <a:p>
            <a:pPr algn="ctr"/>
            <a:endParaRPr lang="th-TH" sz="3200" b="1" dirty="0">
              <a:solidFill>
                <a:srgbClr val="0000FF"/>
              </a:solidFill>
              <a:ea typeface="Calibri"/>
              <a:cs typeface="JS Wansika"/>
            </a:endParaRPr>
          </a:p>
          <a:p>
            <a:pPr algn="ctr"/>
            <a:endParaRPr lang="th-TH" sz="3200" b="1" dirty="0" smtClean="0">
              <a:solidFill>
                <a:srgbClr val="0000FF"/>
              </a:solidFill>
              <a:ea typeface="Calibri"/>
              <a:cs typeface="JS Wansika"/>
            </a:endParaRPr>
          </a:p>
          <a:p>
            <a:pPr algn="ctr"/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ประกาศ</a:t>
            </a:r>
            <a: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องค์การบริหารส่วนตำบลบ้านนา</a:t>
            </a:r>
            <a: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ขอเชิญ เข้าร่วมโครงการจัดงานเฉลิมพระเกียรติพระนางเจ้าฯพระบรมราชินีนาถ </a:t>
            </a:r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 </a:t>
            </a: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เนื่องใน</a:t>
            </a:r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โอกาส</a:t>
            </a:r>
          </a:p>
          <a:p>
            <a:pPr algn="ctr"/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พระ</a:t>
            </a: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ราชพิธีมหามงคลเฉลิมพระชนมพรรษา ๗ รอบ ๑๒ สิงหาคม ๒๕๕๙</a:t>
            </a:r>
            <a: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b="1" dirty="0">
                <a:solidFill>
                  <a:srgbClr val="0070C0"/>
                </a:solidFill>
                <a:ea typeface="Calibri"/>
                <a:cs typeface="JS Wansika"/>
              </a:rPr>
              <a:t> “</a:t>
            </a:r>
            <a:r>
              <a:rPr lang="th-TH" sz="3200" b="1" dirty="0">
                <a:solidFill>
                  <a:srgbClr val="00B0F0"/>
                </a:solidFill>
                <a:ea typeface="Calibri"/>
                <a:cs typeface="JS Wansika"/>
              </a:rPr>
              <a:t>วันแม่แห่งชาติ</a:t>
            </a:r>
            <a:r>
              <a:rPr lang="th-TH" sz="3200" b="1" dirty="0">
                <a:solidFill>
                  <a:srgbClr val="0070C0"/>
                </a:solidFill>
                <a:ea typeface="Calibri"/>
                <a:cs typeface="JS Wansika"/>
              </a:rPr>
              <a:t>”</a:t>
            </a:r>
            <a: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วันศุกร์ ที่  ๑๒  สิงหาคม  ๒๕๕๙</a:t>
            </a:r>
            <a: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dirty="0" smtClean="0">
                <a:solidFill>
                  <a:prstClr val="black"/>
                </a:solidFill>
                <a:ea typeface="Calibri"/>
                <a:cs typeface="Cordia New"/>
              </a:rPr>
              <a:t>    </a:t>
            </a:r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เริ่ม</a:t>
            </a: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กิจกรรมตั้งแต่เวลา  ๑๓.๐๐ </a:t>
            </a:r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น.</a:t>
            </a:r>
            <a:r>
              <a:rPr lang="en-US" sz="3200" dirty="0" smtClean="0">
                <a:solidFill>
                  <a:prstClr val="black"/>
                </a:solidFill>
                <a:ea typeface="Calibri"/>
                <a:cs typeface="Cordia New"/>
              </a:rPr>
              <a:t/>
            </a:r>
            <a:br>
              <a:rPr lang="en-US" sz="3200" dirty="0" smtClean="0">
                <a:solidFill>
                  <a:prstClr val="black"/>
                </a:solidFill>
                <a:ea typeface="Calibri"/>
                <a:cs typeface="Cordia New"/>
              </a:rPr>
            </a:br>
            <a:r>
              <a:rPr lang="th-TH" sz="3200" dirty="0" smtClean="0">
                <a:solidFill>
                  <a:prstClr val="black"/>
                </a:solidFill>
                <a:ea typeface="Calibri"/>
                <a:cs typeface="Cordia New"/>
              </a:rPr>
              <a:t>      </a:t>
            </a:r>
            <a:r>
              <a:rPr lang="th-TH" sz="3200" b="1" dirty="0" smtClean="0">
                <a:solidFill>
                  <a:srgbClr val="0000FF"/>
                </a:solidFill>
                <a:ea typeface="Calibri"/>
                <a:cs typeface="JS Wansika"/>
              </a:rPr>
              <a:t>ณ </a:t>
            </a:r>
            <a:r>
              <a:rPr lang="th-TH" sz="3200" b="1" dirty="0">
                <a:solidFill>
                  <a:srgbClr val="0000FF"/>
                </a:solidFill>
                <a:ea typeface="Calibri"/>
                <a:cs typeface="JS Wansika"/>
              </a:rPr>
              <a:t>ที่ทำการองค์การบริหารส่วนตำบลบ้านนา</a:t>
            </a:r>
            <a:endParaRPr lang="th-TH" sz="3200" dirty="0"/>
          </a:p>
        </p:txBody>
      </p:sp>
      <p:pic>
        <p:nvPicPr>
          <p:cNvPr id="3" name="Picture 1" descr="http://sp.dru.ac.th/new/wp-content/uploads/2014/08/MUMDAY2557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82" b="63765"/>
          <a:stretch/>
        </p:blipFill>
        <p:spPr bwMode="auto">
          <a:xfrm>
            <a:off x="4716017" y="116632"/>
            <a:ext cx="4427984" cy="259228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9" y="4536197"/>
            <a:ext cx="1926336" cy="1926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727258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</Words>
  <Application>Microsoft Office PowerPoint</Application>
  <PresentationFormat>นำเสนอทางหน้าจอ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xxx</dc:creator>
  <cp:lastModifiedBy>xxx</cp:lastModifiedBy>
  <cp:revision>2</cp:revision>
  <dcterms:created xsi:type="dcterms:W3CDTF">2016-08-04T03:47:33Z</dcterms:created>
  <dcterms:modified xsi:type="dcterms:W3CDTF">2016-08-04T03:58:16Z</dcterms:modified>
</cp:coreProperties>
</file>